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3"/>
  </p:notesMasterIdLst>
  <p:sldIdLst>
    <p:sldId id="256" r:id="rId5"/>
    <p:sldId id="259" r:id="rId6"/>
    <p:sldId id="549" r:id="rId7"/>
    <p:sldId id="260" r:id="rId8"/>
    <p:sldId id="261" r:id="rId9"/>
    <p:sldId id="263" r:id="rId10"/>
    <p:sldId id="262" r:id="rId11"/>
    <p:sldId id="258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08E"/>
    <a:srgbClr val="513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3AA77D-8866-4623-AAC6-B5BFE4ACA984}" v="4" dt="2023-05-11T11:11:40.6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6654"/>
  </p:normalViewPr>
  <p:slideViewPr>
    <p:cSldViewPr snapToGrid="0" snapToObjects="1">
      <p:cViewPr>
        <p:scale>
          <a:sx n="140" d="100"/>
          <a:sy n="140" d="100"/>
        </p:scale>
        <p:origin x="92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len, Tracy" userId="ef0fef7e-5452-49ec-bef1-719b2212f858" providerId="ADAL" clId="{863AA77D-8866-4623-AAC6-B5BFE4ACA984}"/>
    <pc:docChg chg="undo redo custSel addSld delSld modSld sldOrd">
      <pc:chgData name="Nolen, Tracy" userId="ef0fef7e-5452-49ec-bef1-719b2212f858" providerId="ADAL" clId="{863AA77D-8866-4623-AAC6-B5BFE4ACA984}" dt="2023-05-11T11:13:31.873" v="1018" actId="14"/>
      <pc:docMkLst>
        <pc:docMk/>
      </pc:docMkLst>
      <pc:sldChg chg="modSp mod">
        <pc:chgData name="Nolen, Tracy" userId="ef0fef7e-5452-49ec-bef1-719b2212f858" providerId="ADAL" clId="{863AA77D-8866-4623-AAC6-B5BFE4ACA984}" dt="2023-05-11T10:54:21.202" v="0" actId="1076"/>
        <pc:sldMkLst>
          <pc:docMk/>
          <pc:sldMk cId="3513447536" sldId="256"/>
        </pc:sldMkLst>
        <pc:spChg chg="mod">
          <ac:chgData name="Nolen, Tracy" userId="ef0fef7e-5452-49ec-bef1-719b2212f858" providerId="ADAL" clId="{863AA77D-8866-4623-AAC6-B5BFE4ACA984}" dt="2023-05-11T10:54:21.202" v="0" actId="1076"/>
          <ac:spMkLst>
            <pc:docMk/>
            <pc:sldMk cId="3513447536" sldId="256"/>
            <ac:spMk id="3" creationId="{133FCA60-9795-D34A-B287-553CF8F1D9E0}"/>
          </ac:spMkLst>
        </pc:spChg>
      </pc:sldChg>
      <pc:sldChg chg="addSp delSp modSp mod ord">
        <pc:chgData name="Nolen, Tracy" userId="ef0fef7e-5452-49ec-bef1-719b2212f858" providerId="ADAL" clId="{863AA77D-8866-4623-AAC6-B5BFE4ACA984}" dt="2023-05-11T11:00:01.917" v="142" actId="20577"/>
        <pc:sldMkLst>
          <pc:docMk/>
          <pc:sldMk cId="2136038061" sldId="259"/>
        </pc:sldMkLst>
        <pc:spChg chg="mod">
          <ac:chgData name="Nolen, Tracy" userId="ef0fef7e-5452-49ec-bef1-719b2212f858" providerId="ADAL" clId="{863AA77D-8866-4623-AAC6-B5BFE4ACA984}" dt="2023-05-11T10:58:59.126" v="46" actId="1076"/>
          <ac:spMkLst>
            <pc:docMk/>
            <pc:sldMk cId="2136038061" sldId="259"/>
            <ac:spMk id="2" creationId="{16C141E4-9B06-41E6-AA9C-30256DE8696E}"/>
          </ac:spMkLst>
        </pc:spChg>
        <pc:spChg chg="mod">
          <ac:chgData name="Nolen, Tracy" userId="ef0fef7e-5452-49ec-bef1-719b2212f858" providerId="ADAL" clId="{863AA77D-8866-4623-AAC6-B5BFE4ACA984}" dt="2023-05-11T10:58:17.932" v="41" actId="14100"/>
          <ac:spMkLst>
            <pc:docMk/>
            <pc:sldMk cId="2136038061" sldId="259"/>
            <ac:spMk id="3" creationId="{8157DF69-DD48-4102-A1B0-8557B96462EA}"/>
          </ac:spMkLst>
        </pc:spChg>
        <pc:spChg chg="add del mod">
          <ac:chgData name="Nolen, Tracy" userId="ef0fef7e-5452-49ec-bef1-719b2212f858" providerId="ADAL" clId="{863AA77D-8866-4623-AAC6-B5BFE4ACA984}" dt="2023-05-11T10:58:53.948" v="44"/>
          <ac:spMkLst>
            <pc:docMk/>
            <pc:sldMk cId="2136038061" sldId="259"/>
            <ac:spMk id="4" creationId="{5BF68B85-1F78-0ABC-34F9-843856A725D8}"/>
          </ac:spMkLst>
        </pc:spChg>
        <pc:spChg chg="add mod">
          <ac:chgData name="Nolen, Tracy" userId="ef0fef7e-5452-49ec-bef1-719b2212f858" providerId="ADAL" clId="{863AA77D-8866-4623-AAC6-B5BFE4ACA984}" dt="2023-05-11T11:00:01.917" v="142" actId="20577"/>
          <ac:spMkLst>
            <pc:docMk/>
            <pc:sldMk cId="2136038061" sldId="259"/>
            <ac:spMk id="5" creationId="{1A97B0D4-1323-7D57-A9A2-FA8D741FCD27}"/>
          </ac:spMkLst>
        </pc:spChg>
      </pc:sldChg>
      <pc:sldChg chg="modSp mod">
        <pc:chgData name="Nolen, Tracy" userId="ef0fef7e-5452-49ec-bef1-719b2212f858" providerId="ADAL" clId="{863AA77D-8866-4623-AAC6-B5BFE4ACA984}" dt="2023-05-11T11:09:51.753" v="884" actId="20577"/>
        <pc:sldMkLst>
          <pc:docMk/>
          <pc:sldMk cId="4225316979" sldId="260"/>
        </pc:sldMkLst>
        <pc:spChg chg="mod">
          <ac:chgData name="Nolen, Tracy" userId="ef0fef7e-5452-49ec-bef1-719b2212f858" providerId="ADAL" clId="{863AA77D-8866-4623-AAC6-B5BFE4ACA984}" dt="2023-05-11T11:09:51.753" v="884" actId="20577"/>
          <ac:spMkLst>
            <pc:docMk/>
            <pc:sldMk cId="4225316979" sldId="260"/>
            <ac:spMk id="2" creationId="{16C141E4-9B06-41E6-AA9C-30256DE8696E}"/>
          </ac:spMkLst>
        </pc:spChg>
        <pc:spChg chg="mod">
          <ac:chgData name="Nolen, Tracy" userId="ef0fef7e-5452-49ec-bef1-719b2212f858" providerId="ADAL" clId="{863AA77D-8866-4623-AAC6-B5BFE4ACA984}" dt="2023-05-11T11:07:17.083" v="649" actId="27636"/>
          <ac:spMkLst>
            <pc:docMk/>
            <pc:sldMk cId="4225316979" sldId="260"/>
            <ac:spMk id="3" creationId="{8157DF69-DD48-4102-A1B0-8557B96462EA}"/>
          </ac:spMkLst>
        </pc:spChg>
      </pc:sldChg>
      <pc:sldChg chg="modSp mod">
        <pc:chgData name="Nolen, Tracy" userId="ef0fef7e-5452-49ec-bef1-719b2212f858" providerId="ADAL" clId="{863AA77D-8866-4623-AAC6-B5BFE4ACA984}" dt="2023-05-11T11:11:12.999" v="977" actId="255"/>
        <pc:sldMkLst>
          <pc:docMk/>
          <pc:sldMk cId="3393049596" sldId="261"/>
        </pc:sldMkLst>
        <pc:spChg chg="mod">
          <ac:chgData name="Nolen, Tracy" userId="ef0fef7e-5452-49ec-bef1-719b2212f858" providerId="ADAL" clId="{863AA77D-8866-4623-AAC6-B5BFE4ACA984}" dt="2023-05-11T11:10:07.767" v="908" actId="20577"/>
          <ac:spMkLst>
            <pc:docMk/>
            <pc:sldMk cId="3393049596" sldId="261"/>
            <ac:spMk id="2" creationId="{16C141E4-9B06-41E6-AA9C-30256DE8696E}"/>
          </ac:spMkLst>
        </pc:spChg>
        <pc:spChg chg="mod">
          <ac:chgData name="Nolen, Tracy" userId="ef0fef7e-5452-49ec-bef1-719b2212f858" providerId="ADAL" clId="{863AA77D-8866-4623-AAC6-B5BFE4ACA984}" dt="2023-05-11T11:11:12.999" v="977" actId="255"/>
          <ac:spMkLst>
            <pc:docMk/>
            <pc:sldMk cId="3393049596" sldId="261"/>
            <ac:spMk id="3" creationId="{8157DF69-DD48-4102-A1B0-8557B96462EA}"/>
          </ac:spMkLst>
        </pc:spChg>
      </pc:sldChg>
      <pc:sldChg chg="modSp mod">
        <pc:chgData name="Nolen, Tracy" userId="ef0fef7e-5452-49ec-bef1-719b2212f858" providerId="ADAL" clId="{863AA77D-8866-4623-AAC6-B5BFE4ACA984}" dt="2023-05-11T11:13:31.873" v="1018" actId="14"/>
        <pc:sldMkLst>
          <pc:docMk/>
          <pc:sldMk cId="2599459211" sldId="262"/>
        </pc:sldMkLst>
        <pc:spChg chg="mod">
          <ac:chgData name="Nolen, Tracy" userId="ef0fef7e-5452-49ec-bef1-719b2212f858" providerId="ADAL" clId="{863AA77D-8866-4623-AAC6-B5BFE4ACA984}" dt="2023-05-11T11:13:31.873" v="1018" actId="14"/>
          <ac:spMkLst>
            <pc:docMk/>
            <pc:sldMk cId="2599459211" sldId="262"/>
            <ac:spMk id="3" creationId="{8157DF69-DD48-4102-A1B0-8557B96462EA}"/>
          </ac:spMkLst>
        </pc:spChg>
      </pc:sldChg>
      <pc:sldChg chg="addSp modSp mod">
        <pc:chgData name="Nolen, Tracy" userId="ef0fef7e-5452-49ec-bef1-719b2212f858" providerId="ADAL" clId="{863AA77D-8866-4623-AAC6-B5BFE4ACA984}" dt="2023-05-11T11:11:53.470" v="1016" actId="1076"/>
        <pc:sldMkLst>
          <pc:docMk/>
          <pc:sldMk cId="491024859" sldId="263"/>
        </pc:sldMkLst>
        <pc:spChg chg="mod">
          <ac:chgData name="Nolen, Tracy" userId="ef0fef7e-5452-49ec-bef1-719b2212f858" providerId="ADAL" clId="{863AA77D-8866-4623-AAC6-B5BFE4ACA984}" dt="2023-05-11T11:11:39.846" v="979" actId="14100"/>
          <ac:spMkLst>
            <pc:docMk/>
            <pc:sldMk cId="491024859" sldId="263"/>
            <ac:spMk id="3" creationId="{6827CB78-1D82-721F-7597-1C7DE54EFB34}"/>
          </ac:spMkLst>
        </pc:spChg>
        <pc:spChg chg="add mod">
          <ac:chgData name="Nolen, Tracy" userId="ef0fef7e-5452-49ec-bef1-719b2212f858" providerId="ADAL" clId="{863AA77D-8866-4623-AAC6-B5BFE4ACA984}" dt="2023-05-11T11:11:53.470" v="1016" actId="1076"/>
          <ac:spMkLst>
            <pc:docMk/>
            <pc:sldMk cId="491024859" sldId="263"/>
            <ac:spMk id="4" creationId="{07E685D9-F15F-045E-A6D5-3671F95A45F9}"/>
          </ac:spMkLst>
        </pc:spChg>
      </pc:sldChg>
      <pc:sldChg chg="modSp add mod">
        <pc:chgData name="Nolen, Tracy" userId="ef0fef7e-5452-49ec-bef1-719b2212f858" providerId="ADAL" clId="{863AA77D-8866-4623-AAC6-B5BFE4ACA984}" dt="2023-05-11T11:09:35.652" v="864" actId="20577"/>
        <pc:sldMkLst>
          <pc:docMk/>
          <pc:sldMk cId="737980385" sldId="549"/>
        </pc:sldMkLst>
        <pc:spChg chg="mod">
          <ac:chgData name="Nolen, Tracy" userId="ef0fef7e-5452-49ec-bef1-719b2212f858" providerId="ADAL" clId="{863AA77D-8866-4623-AAC6-B5BFE4ACA984}" dt="2023-05-11T11:09:35.652" v="864" actId="20577"/>
          <ac:spMkLst>
            <pc:docMk/>
            <pc:sldMk cId="737980385" sldId="549"/>
            <ac:spMk id="3" creationId="{830F9FB4-6484-66D6-F755-01AE60F58628}"/>
          </ac:spMkLst>
        </pc:spChg>
      </pc:sldChg>
      <pc:sldChg chg="add del">
        <pc:chgData name="Nolen, Tracy" userId="ef0fef7e-5452-49ec-bef1-719b2212f858" providerId="ADAL" clId="{863AA77D-8866-4623-AAC6-B5BFE4ACA984}" dt="2023-05-11T11:02:48.736" v="175" actId="47"/>
        <pc:sldMkLst>
          <pc:docMk/>
          <pc:sldMk cId="1984241084" sldId="557"/>
        </pc:sldMkLst>
      </pc:sldChg>
    </pc:docChg>
  </pc:docChgLst>
  <pc:docChgLst>
    <pc:chgData name="Shafiei, Lyndsey" userId="5bf56553-11c3-4afc-9791-a1dd5a7adaa2" providerId="ADAL" clId="{D83648EA-E167-4966-9E8B-8573DF2561C3}"/>
    <pc:docChg chg="undo redo custSel addSld modSld sldOrd">
      <pc:chgData name="Shafiei, Lyndsey" userId="5bf56553-11c3-4afc-9791-a1dd5a7adaa2" providerId="ADAL" clId="{D83648EA-E167-4966-9E8B-8573DF2561C3}" dt="2023-04-28T17:24:25.362" v="1937" actId="2711"/>
      <pc:docMkLst>
        <pc:docMk/>
      </pc:docMkLst>
      <pc:sldChg chg="modSp mod ord">
        <pc:chgData name="Shafiei, Lyndsey" userId="5bf56553-11c3-4afc-9791-a1dd5a7adaa2" providerId="ADAL" clId="{D83648EA-E167-4966-9E8B-8573DF2561C3}" dt="2023-04-27T20:26:46.576" v="497" actId="20577"/>
        <pc:sldMkLst>
          <pc:docMk/>
          <pc:sldMk cId="3513447536" sldId="256"/>
        </pc:sldMkLst>
        <pc:spChg chg="mod">
          <ac:chgData name="Shafiei, Lyndsey" userId="5bf56553-11c3-4afc-9791-a1dd5a7adaa2" providerId="ADAL" clId="{D83648EA-E167-4966-9E8B-8573DF2561C3}" dt="2023-04-27T20:17:43.910" v="29" actId="20577"/>
          <ac:spMkLst>
            <pc:docMk/>
            <pc:sldMk cId="3513447536" sldId="256"/>
            <ac:spMk id="2" creationId="{F9D1991C-F3DC-5E42-B183-FAA1EED79FA2}"/>
          </ac:spMkLst>
        </pc:spChg>
        <pc:spChg chg="mod">
          <ac:chgData name="Shafiei, Lyndsey" userId="5bf56553-11c3-4afc-9791-a1dd5a7adaa2" providerId="ADAL" clId="{D83648EA-E167-4966-9E8B-8573DF2561C3}" dt="2023-04-27T20:26:46.576" v="497" actId="20577"/>
          <ac:spMkLst>
            <pc:docMk/>
            <pc:sldMk cId="3513447536" sldId="256"/>
            <ac:spMk id="3" creationId="{133FCA60-9795-D34A-B287-553CF8F1D9E0}"/>
          </ac:spMkLst>
        </pc:spChg>
      </pc:sldChg>
      <pc:sldChg chg="addSp modSp mod">
        <pc:chgData name="Shafiei, Lyndsey" userId="5bf56553-11c3-4afc-9791-a1dd5a7adaa2" providerId="ADAL" clId="{D83648EA-E167-4966-9E8B-8573DF2561C3}" dt="2023-04-28T17:24:25.362" v="1937" actId="2711"/>
        <pc:sldMkLst>
          <pc:docMk/>
          <pc:sldMk cId="1001605331" sldId="258"/>
        </pc:sldMkLst>
        <pc:spChg chg="add mod">
          <ac:chgData name="Shafiei, Lyndsey" userId="5bf56553-11c3-4afc-9791-a1dd5a7adaa2" providerId="ADAL" clId="{D83648EA-E167-4966-9E8B-8573DF2561C3}" dt="2023-04-28T17:24:25.362" v="1937" actId="2711"/>
          <ac:spMkLst>
            <pc:docMk/>
            <pc:sldMk cId="1001605331" sldId="258"/>
            <ac:spMk id="2" creationId="{FE4A43E6-4D10-AD5F-55B8-C7615BEAEB83}"/>
          </ac:spMkLst>
        </pc:spChg>
      </pc:sldChg>
      <pc:sldChg chg="modSp mod">
        <pc:chgData name="Shafiei, Lyndsey" userId="5bf56553-11c3-4afc-9791-a1dd5a7adaa2" providerId="ADAL" clId="{D83648EA-E167-4966-9E8B-8573DF2561C3}" dt="2023-04-27T20:40:41.600" v="1310" actId="20577"/>
        <pc:sldMkLst>
          <pc:docMk/>
          <pc:sldMk cId="2136038061" sldId="259"/>
        </pc:sldMkLst>
        <pc:spChg chg="mod">
          <ac:chgData name="Shafiei, Lyndsey" userId="5bf56553-11c3-4afc-9791-a1dd5a7adaa2" providerId="ADAL" clId="{D83648EA-E167-4966-9E8B-8573DF2561C3}" dt="2023-04-27T20:30:49.340" v="772" actId="20577"/>
          <ac:spMkLst>
            <pc:docMk/>
            <pc:sldMk cId="2136038061" sldId="259"/>
            <ac:spMk id="2" creationId="{16C141E4-9B06-41E6-AA9C-30256DE8696E}"/>
          </ac:spMkLst>
        </pc:spChg>
        <pc:spChg chg="mod">
          <ac:chgData name="Shafiei, Lyndsey" userId="5bf56553-11c3-4afc-9791-a1dd5a7adaa2" providerId="ADAL" clId="{D83648EA-E167-4966-9E8B-8573DF2561C3}" dt="2023-04-27T20:40:41.600" v="1310" actId="20577"/>
          <ac:spMkLst>
            <pc:docMk/>
            <pc:sldMk cId="2136038061" sldId="259"/>
            <ac:spMk id="3" creationId="{8157DF69-DD48-4102-A1B0-8557B96462EA}"/>
          </ac:spMkLst>
        </pc:spChg>
      </pc:sldChg>
      <pc:sldChg chg="modSp add mod">
        <pc:chgData name="Shafiei, Lyndsey" userId="5bf56553-11c3-4afc-9791-a1dd5a7adaa2" providerId="ADAL" clId="{D83648EA-E167-4966-9E8B-8573DF2561C3}" dt="2023-04-27T20:50:11.941" v="1915" actId="20577"/>
        <pc:sldMkLst>
          <pc:docMk/>
          <pc:sldMk cId="4225316979" sldId="260"/>
        </pc:sldMkLst>
        <pc:spChg chg="mod">
          <ac:chgData name="Shafiei, Lyndsey" userId="5bf56553-11c3-4afc-9791-a1dd5a7adaa2" providerId="ADAL" clId="{D83648EA-E167-4966-9E8B-8573DF2561C3}" dt="2023-04-27T20:50:11.941" v="1915" actId="20577"/>
          <ac:spMkLst>
            <pc:docMk/>
            <pc:sldMk cId="4225316979" sldId="260"/>
            <ac:spMk id="2" creationId="{16C141E4-9B06-41E6-AA9C-30256DE8696E}"/>
          </ac:spMkLst>
        </pc:spChg>
        <pc:spChg chg="mod">
          <ac:chgData name="Shafiei, Lyndsey" userId="5bf56553-11c3-4afc-9791-a1dd5a7adaa2" providerId="ADAL" clId="{D83648EA-E167-4966-9E8B-8573DF2561C3}" dt="2023-04-27T20:44:00.840" v="1429" actId="6549"/>
          <ac:spMkLst>
            <pc:docMk/>
            <pc:sldMk cId="4225316979" sldId="260"/>
            <ac:spMk id="3" creationId="{8157DF69-DD48-4102-A1B0-8557B96462EA}"/>
          </ac:spMkLst>
        </pc:spChg>
      </pc:sldChg>
      <pc:sldChg chg="modSp add mod">
        <pc:chgData name="Shafiei, Lyndsey" userId="5bf56553-11c3-4afc-9791-a1dd5a7adaa2" providerId="ADAL" clId="{D83648EA-E167-4966-9E8B-8573DF2561C3}" dt="2023-04-27T20:50:07.067" v="1914" actId="20577"/>
        <pc:sldMkLst>
          <pc:docMk/>
          <pc:sldMk cId="3393049596" sldId="261"/>
        </pc:sldMkLst>
        <pc:spChg chg="mod">
          <ac:chgData name="Shafiei, Lyndsey" userId="5bf56553-11c3-4afc-9791-a1dd5a7adaa2" providerId="ADAL" clId="{D83648EA-E167-4966-9E8B-8573DF2561C3}" dt="2023-04-27T20:50:07.067" v="1914" actId="20577"/>
          <ac:spMkLst>
            <pc:docMk/>
            <pc:sldMk cId="3393049596" sldId="261"/>
            <ac:spMk id="2" creationId="{16C141E4-9B06-41E6-AA9C-30256DE8696E}"/>
          </ac:spMkLst>
        </pc:spChg>
        <pc:spChg chg="mod">
          <ac:chgData name="Shafiei, Lyndsey" userId="5bf56553-11c3-4afc-9791-a1dd5a7adaa2" providerId="ADAL" clId="{D83648EA-E167-4966-9E8B-8573DF2561C3}" dt="2023-04-27T20:49:41.642" v="1906" actId="20577"/>
          <ac:spMkLst>
            <pc:docMk/>
            <pc:sldMk cId="3393049596" sldId="261"/>
            <ac:spMk id="3" creationId="{8157DF69-DD48-4102-A1B0-8557B96462EA}"/>
          </ac:spMkLst>
        </pc:spChg>
      </pc:sldChg>
      <pc:sldChg chg="modSp add mod">
        <pc:chgData name="Shafiei, Lyndsey" userId="5bf56553-11c3-4afc-9791-a1dd5a7adaa2" providerId="ADAL" clId="{D83648EA-E167-4966-9E8B-8573DF2561C3}" dt="2023-04-27T20:49:27.429" v="1900" actId="6549"/>
        <pc:sldMkLst>
          <pc:docMk/>
          <pc:sldMk cId="2599459211" sldId="262"/>
        </pc:sldMkLst>
        <pc:spChg chg="mod">
          <ac:chgData name="Shafiei, Lyndsey" userId="5bf56553-11c3-4afc-9791-a1dd5a7adaa2" providerId="ADAL" clId="{D83648EA-E167-4966-9E8B-8573DF2561C3}" dt="2023-04-27T20:20:49.959" v="93" actId="20577"/>
          <ac:spMkLst>
            <pc:docMk/>
            <pc:sldMk cId="2599459211" sldId="262"/>
            <ac:spMk id="2" creationId="{16C141E4-9B06-41E6-AA9C-30256DE8696E}"/>
          </ac:spMkLst>
        </pc:spChg>
        <pc:spChg chg="mod">
          <ac:chgData name="Shafiei, Lyndsey" userId="5bf56553-11c3-4afc-9791-a1dd5a7adaa2" providerId="ADAL" clId="{D83648EA-E167-4966-9E8B-8573DF2561C3}" dt="2023-04-27T20:49:27.429" v="1900" actId="6549"/>
          <ac:spMkLst>
            <pc:docMk/>
            <pc:sldMk cId="2599459211" sldId="262"/>
            <ac:spMk id="3" creationId="{8157DF69-DD48-4102-A1B0-8557B96462EA}"/>
          </ac:spMkLst>
        </pc:spChg>
      </pc:sldChg>
      <pc:sldChg chg="modSp new mod ord">
        <pc:chgData name="Shafiei, Lyndsey" userId="5bf56553-11c3-4afc-9791-a1dd5a7adaa2" providerId="ADAL" clId="{D83648EA-E167-4966-9E8B-8573DF2561C3}" dt="2023-04-27T20:47:28.819" v="1755" actId="20577"/>
        <pc:sldMkLst>
          <pc:docMk/>
          <pc:sldMk cId="491024859" sldId="263"/>
        </pc:sldMkLst>
        <pc:spChg chg="mod">
          <ac:chgData name="Shafiei, Lyndsey" userId="5bf56553-11c3-4afc-9791-a1dd5a7adaa2" providerId="ADAL" clId="{D83648EA-E167-4966-9E8B-8573DF2561C3}" dt="2023-04-27T20:39:36.193" v="1258"/>
          <ac:spMkLst>
            <pc:docMk/>
            <pc:sldMk cId="491024859" sldId="263"/>
            <ac:spMk id="2" creationId="{8311291D-FBE2-9139-56FB-7CE5BA45B516}"/>
          </ac:spMkLst>
        </pc:spChg>
        <pc:spChg chg="mod">
          <ac:chgData name="Shafiei, Lyndsey" userId="5bf56553-11c3-4afc-9791-a1dd5a7adaa2" providerId="ADAL" clId="{D83648EA-E167-4966-9E8B-8573DF2561C3}" dt="2023-04-27T20:47:28.819" v="1755" actId="20577"/>
          <ac:spMkLst>
            <pc:docMk/>
            <pc:sldMk cId="491024859" sldId="263"/>
            <ac:spMk id="3" creationId="{6827CB78-1D82-721F-7597-1C7DE54EFB34}"/>
          </ac:spMkLst>
        </pc:spChg>
      </pc:sldChg>
    </pc:docChg>
  </pc:docChgLst>
  <pc:docChgLst>
    <pc:chgData name="Paganelli, Tia" userId="S::cpaganelli@rti.org::67040874-c2f0-49bd-bb2d-6de2cb7305fc" providerId="AD" clId="Web-{CA3196FC-F100-4BE8-BA18-47D88DDF017C}"/>
    <pc:docChg chg="sldOrd">
      <pc:chgData name="Paganelli, Tia" userId="S::cpaganelli@rti.org::67040874-c2f0-49bd-bb2d-6de2cb7305fc" providerId="AD" clId="Web-{CA3196FC-F100-4BE8-BA18-47D88DDF017C}" dt="2022-10-09T16:26:19.228" v="0"/>
      <pc:docMkLst>
        <pc:docMk/>
      </pc:docMkLst>
      <pc:sldChg chg="ord">
        <pc:chgData name="Paganelli, Tia" userId="S::cpaganelli@rti.org::67040874-c2f0-49bd-bb2d-6de2cb7305fc" providerId="AD" clId="Web-{CA3196FC-F100-4BE8-BA18-47D88DDF017C}" dt="2022-10-09T16:26:19.228" v="0"/>
        <pc:sldMkLst>
          <pc:docMk/>
          <pc:sldMk cId="3513447536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62D2F-C8F6-4069-9061-AD63C6270162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AF6C7-6F81-4402-9445-DCA2E8EC8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9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6E2E49A0-8E22-1C39-4F0D-ADFB548CFE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Alternate slide format is ok as long as all specified content is presented.  Short title/focus can be disease of interest, safety vs. efficacy, etc.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1D81-0FC7-F740-B02F-23015C747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9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1D81-0FC7-F740-B02F-23015C747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2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1D81-0FC7-F740-B02F-23015C747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5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1D81-0FC7-F740-B02F-23015C747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1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ctr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1D81-0FC7-F740-B02F-23015C747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1554" y="1067912"/>
            <a:ext cx="4253296" cy="35648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067912"/>
            <a:ext cx="4227847" cy="35648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1D81-0FC7-F740-B02F-23015C747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7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554" y="1000570"/>
            <a:ext cx="4236628" cy="617934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1554" y="1618504"/>
            <a:ext cx="4236628" cy="3023743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000580"/>
            <a:ext cx="4227847" cy="617934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618514"/>
            <a:ext cx="4227847" cy="3023733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1D81-0FC7-F740-B02F-23015C747B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0625013-2409-4D3A-9240-C84866B64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554" y="191"/>
            <a:ext cx="8595443" cy="9941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598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1D81-0FC7-F740-B02F-23015C747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3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1D81-0FC7-F740-B02F-23015C747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1D81-0FC7-F740-B02F-23015C747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7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1D81-0FC7-F740-B02F-23015C747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8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5D849EA-B2B2-43CB-B90D-417DE66FCB9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0652" y="4551955"/>
            <a:ext cx="1521194" cy="534240"/>
          </a:xfrm>
          <a:prstGeom prst="rect">
            <a:avLst/>
          </a:prstGeom>
        </p:spPr>
      </p:pic>
      <p:pic>
        <p:nvPicPr>
          <p:cNvPr id="11" name="Picture 10" descr="Shape, background pattern&#10;&#10;Description automatically generated">
            <a:extLst>
              <a:ext uri="{FF2B5EF4-FFF2-40B4-BE49-F238E27FC236}">
                <a16:creationId xmlns:a16="http://schemas.microsoft.com/office/drawing/2014/main" id="{6656B7BA-A73B-4BE9-9C3E-FC55ECDECC2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4858998" y="0"/>
            <a:ext cx="4286250" cy="25717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554" y="191"/>
            <a:ext cx="8595443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555" y="1081261"/>
            <a:ext cx="8595444" cy="3498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4761278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7B1D81-0FC7-F740-B02F-23015C747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8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2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1991C-F3DC-5E42-B183-FAA1EED79F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Concept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FCA60-9795-D34A-B287-553CF8F1D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5054" y="2701528"/>
            <a:ext cx="6858000" cy="1241822"/>
          </a:xfrm>
        </p:spPr>
        <p:txBody>
          <a:bodyPr/>
          <a:lstStyle/>
          <a:p>
            <a:r>
              <a:rPr lang="en-US" dirty="0"/>
              <a:t>Name(s) of PI(s)</a:t>
            </a:r>
          </a:p>
          <a:p>
            <a:r>
              <a:rPr lang="en-US" dirty="0"/>
              <a:t>Affiliated TMRC</a:t>
            </a:r>
          </a:p>
        </p:txBody>
      </p:sp>
    </p:spTree>
    <p:extLst>
      <p:ext uri="{BB962C8B-B14F-4D97-AF65-F5344CB8AC3E}">
        <p14:creationId xmlns:p14="http://schemas.microsoft.com/office/powerpoint/2010/main" val="351344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141E4-9B06-41E6-AA9C-30256DE86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Principal Investigator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7DF69-DD48-4102-A1B0-8557B9646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555" y="1081261"/>
            <a:ext cx="4860905" cy="3498070"/>
          </a:xfrm>
        </p:spPr>
        <p:txBody>
          <a:bodyPr/>
          <a:lstStyle/>
          <a:p>
            <a:r>
              <a:rPr lang="en-US" dirty="0"/>
              <a:t>Brief description of previous and current work/education/training</a:t>
            </a:r>
          </a:p>
          <a:p>
            <a:r>
              <a:rPr lang="en-US" dirty="0"/>
              <a:t>Relationship to the parent TMRC</a:t>
            </a:r>
          </a:p>
          <a:p>
            <a:pPr marL="3429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7B0D4-1323-7D57-A9A2-FA8D741FCD27}"/>
              </a:ext>
            </a:extLst>
          </p:cNvPr>
          <p:cNvSpPr txBox="1"/>
          <p:nvPr/>
        </p:nvSpPr>
        <p:spPr>
          <a:xfrm>
            <a:off x="5773003" y="1081261"/>
            <a:ext cx="2729552" cy="31393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Insert photo and/or institutional logo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3603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CD78A-38EF-4456-9BAD-3A70479BC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352B8-7B83-9AAC-DF90-648CEFABEF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33612" y="4771253"/>
            <a:ext cx="4077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rgbClr val="6A122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7B1D81-0FC7-F740-B02F-23015C747BB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F9FB4-6484-66D6-F755-01AE60F58628}"/>
              </a:ext>
            </a:extLst>
          </p:cNvPr>
          <p:cNvSpPr txBox="1">
            <a:spLocks/>
          </p:cNvSpPr>
          <p:nvPr/>
        </p:nvSpPr>
        <p:spPr>
          <a:xfrm>
            <a:off x="287003" y="914716"/>
            <a:ext cx="8595444" cy="3598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accent1"/>
                </a:solidFill>
              </a:rPr>
              <a:t>NTD of Interest: </a:t>
            </a:r>
            <a:r>
              <a:rPr lang="en-US" sz="1800" dirty="0"/>
              <a:t>Insert</a:t>
            </a:r>
            <a:endParaRPr lang="en-US" sz="1800" b="1" dirty="0">
              <a:solidFill>
                <a:schemeClr val="accent1"/>
              </a:solidFill>
            </a:endParaRPr>
          </a:p>
          <a:p>
            <a:r>
              <a:rPr lang="en-US" sz="1800" b="1" dirty="0">
                <a:solidFill>
                  <a:schemeClr val="accent1"/>
                </a:solidFill>
              </a:rPr>
              <a:t>Overarching Goal:</a:t>
            </a:r>
            <a:r>
              <a:rPr lang="en-US" sz="1800" b="1" dirty="0"/>
              <a:t> </a:t>
            </a:r>
            <a:r>
              <a:rPr lang="en-US" sz="1800" dirty="0"/>
              <a:t>Insert overarching goal</a:t>
            </a:r>
          </a:p>
          <a:p>
            <a:r>
              <a:rPr lang="en-US" sz="1800" b="1" dirty="0">
                <a:solidFill>
                  <a:schemeClr val="accent1"/>
                </a:solidFill>
                <a:latin typeface="+mn-lt"/>
              </a:rPr>
              <a:t>Hypothesis: </a:t>
            </a:r>
            <a:r>
              <a:rPr lang="en-US" sz="1800" dirty="0">
                <a:latin typeface="+mn-lt"/>
              </a:rPr>
              <a:t>Insert if applicable</a:t>
            </a:r>
            <a:endParaRPr lang="en-US" sz="1800" b="1" dirty="0">
              <a:latin typeface="+mn-lt"/>
            </a:endParaRPr>
          </a:p>
          <a:p>
            <a:r>
              <a:rPr lang="en-US" sz="1800" b="1" dirty="0">
                <a:solidFill>
                  <a:schemeClr val="accent1"/>
                </a:solidFill>
                <a:latin typeface="+mn-lt"/>
              </a:rPr>
              <a:t>Primary Outcome(s): </a:t>
            </a:r>
            <a:r>
              <a:rPr lang="en-US" sz="1800" dirty="0">
                <a:latin typeface="+mn-lt"/>
              </a:rPr>
              <a:t>Insert</a:t>
            </a:r>
            <a:endParaRPr lang="en-US" sz="1800" b="1" dirty="0">
              <a:latin typeface="+mn-lt"/>
            </a:endParaRPr>
          </a:p>
          <a:p>
            <a:r>
              <a:rPr lang="en-US" sz="1800" b="1" dirty="0">
                <a:solidFill>
                  <a:schemeClr val="accent1"/>
                </a:solidFill>
                <a:latin typeface="+mn-lt"/>
              </a:rPr>
              <a:t>Approach: </a:t>
            </a:r>
            <a:r>
              <a:rPr lang="en-US" sz="1800" dirty="0">
                <a:latin typeface="+mn-lt"/>
              </a:rPr>
              <a:t>1 sentence description (e.g. Post-hoc data analysis of xxx, Analysis of existing specimens to determine xxx, Cross sectional study of xxx) </a:t>
            </a:r>
          </a:p>
          <a:p>
            <a:r>
              <a:rPr lang="en-US" sz="1800" b="1" dirty="0">
                <a:solidFill>
                  <a:schemeClr val="accent1"/>
                </a:solidFill>
                <a:latin typeface="+mn-lt"/>
              </a:rPr>
              <a:t>Study Population: </a:t>
            </a:r>
            <a:r>
              <a:rPr lang="en-US" sz="1800" dirty="0">
                <a:latin typeface="+mn-lt"/>
              </a:rPr>
              <a:t>Insert 1 sentence description</a:t>
            </a:r>
          </a:p>
          <a:p>
            <a:r>
              <a:rPr lang="en-US" sz="1800" b="1" dirty="0">
                <a:solidFill>
                  <a:schemeClr val="accent1"/>
                </a:solidFill>
              </a:rPr>
              <a:t>Sites: </a:t>
            </a:r>
          </a:p>
          <a:p>
            <a:pPr lvl="1"/>
            <a:r>
              <a:rPr lang="en-US" sz="1800" dirty="0"/>
              <a:t>Insert Site Names - Location</a:t>
            </a:r>
          </a:p>
          <a:p>
            <a:endParaRPr lang="en-US" sz="1800" dirty="0"/>
          </a:p>
          <a:p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3798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141E4-9B06-41E6-AA9C-30256DE86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Rationale and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7DF69-DD48-4102-A1B0-8557B9646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Provide the background justification</a:t>
            </a:r>
          </a:p>
          <a:p>
            <a:r>
              <a:rPr lang="en-US" sz="2000" dirty="0"/>
              <a:t>Describe how the research aim will benefit the scientific community</a:t>
            </a:r>
          </a:p>
          <a:p>
            <a:r>
              <a:rPr lang="en-US" sz="2000" dirty="0"/>
              <a:t>Detail how the research aim is different but complementary to the parent study 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316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141E4-9B06-41E6-AA9C-30256DE86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Approach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7DF69-DD48-4102-A1B0-8557B9646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Overview of study type &amp; methods including as relevant:</a:t>
            </a:r>
          </a:p>
          <a:p>
            <a:r>
              <a:rPr lang="en-US" sz="2000" dirty="0"/>
              <a:t>Sample size/population description</a:t>
            </a:r>
          </a:p>
          <a:p>
            <a:r>
              <a:rPr lang="en-US" sz="2000" dirty="0"/>
              <a:t>Sample or data collection techniques</a:t>
            </a:r>
          </a:p>
          <a:p>
            <a:r>
              <a:rPr lang="en-US" sz="2000" dirty="0"/>
              <a:t>Lab testing</a:t>
            </a:r>
          </a:p>
          <a:p>
            <a:r>
              <a:rPr lang="en-US" sz="2000" dirty="0"/>
              <a:t>Plans for data analysis</a:t>
            </a:r>
          </a:p>
        </p:txBody>
      </p:sp>
    </p:spTree>
    <p:extLst>
      <p:ext uri="{BB962C8B-B14F-4D97-AF65-F5344CB8AC3E}">
        <p14:creationId xmlns:p14="http://schemas.microsoft.com/office/powerpoint/2010/main" val="3393049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1291D-FBE2-9139-56FB-7CE5BA4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7CB78-1D82-721F-7597-1C7DE54EF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555" y="1081261"/>
            <a:ext cx="3655352" cy="3498070"/>
          </a:xfrm>
        </p:spPr>
        <p:txBody>
          <a:bodyPr/>
          <a:lstStyle/>
          <a:p>
            <a:r>
              <a:rPr lang="en-US" dirty="0"/>
              <a:t>Budget outline</a:t>
            </a:r>
          </a:p>
          <a:p>
            <a:pPr lvl="1"/>
            <a:r>
              <a:rPr lang="en-US" dirty="0"/>
              <a:t>Cost breakdown of materials, travel, testing, analysis, etc.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E685D9-F15F-045E-A6D5-3671F95A45F9}"/>
              </a:ext>
            </a:extLst>
          </p:cNvPr>
          <p:cNvSpPr txBox="1"/>
          <p:nvPr/>
        </p:nvSpPr>
        <p:spPr>
          <a:xfrm>
            <a:off x="4526507" y="1226837"/>
            <a:ext cx="4289946" cy="28623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Insert graphic representation of timeline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91024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141E4-9B06-41E6-AA9C-30256DE86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TMRC 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7DF69-DD48-4102-A1B0-8557B9646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plans for PI and TMRC collaboration</a:t>
            </a:r>
          </a:p>
          <a:p>
            <a:r>
              <a:rPr lang="en-US" dirty="0"/>
              <a:t>Specific mentors identified? </a:t>
            </a:r>
          </a:p>
          <a:p>
            <a:r>
              <a:rPr lang="en-US" dirty="0"/>
              <a:t>Meeting frequency</a:t>
            </a:r>
          </a:p>
        </p:txBody>
      </p:sp>
    </p:spTree>
    <p:extLst>
      <p:ext uri="{BB962C8B-B14F-4D97-AF65-F5344CB8AC3E}">
        <p14:creationId xmlns:p14="http://schemas.microsoft.com/office/powerpoint/2010/main" val="2599459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4A43E6-4D10-AD5F-55B8-C7615BEAEB83}"/>
              </a:ext>
            </a:extLst>
          </p:cNvPr>
          <p:cNvSpPr/>
          <p:nvPr/>
        </p:nvSpPr>
        <p:spPr>
          <a:xfrm>
            <a:off x="2729190" y="2110085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>
                  <a:solidFill>
                    <a:schemeClr val="accent1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Questions?</a:t>
            </a:r>
            <a:endParaRPr lang="en-US" sz="5400" b="0" cap="none" spc="0" dirty="0">
              <a:ln w="0">
                <a:solidFill>
                  <a:schemeClr val="accent1"/>
                </a:solidFill>
              </a:ln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1605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MR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B7C0"/>
      </a:accent1>
      <a:accent2>
        <a:srgbClr val="620042"/>
      </a:accent2>
      <a:accent3>
        <a:srgbClr val="A5A5A5"/>
      </a:accent3>
      <a:accent4>
        <a:srgbClr val="99CB00"/>
      </a:accent4>
      <a:accent5>
        <a:srgbClr val="CB2800"/>
      </a:accent5>
      <a:accent6>
        <a:srgbClr val="BF9000"/>
      </a:accent6>
      <a:hlink>
        <a:srgbClr val="00B7C0"/>
      </a:hlink>
      <a:folHlink>
        <a:srgbClr val="620042"/>
      </a:folHlink>
    </a:clrScheme>
    <a:fontScheme name="CREID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5E28E2D-E8E0-47B7-A729-C0CD0AB46211}" vid="{F496DBFD-BB3C-4322-BC4D-1736A9E697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af6865e-c4bc-47ad-9049-cb30eccfe905">
      <Terms xmlns="http://schemas.microsoft.com/office/infopath/2007/PartnerControls"/>
    </lcf76f155ced4ddcb4097134ff3c332f>
    <TaxCatchAll xmlns="dfe716db-22e4-4d29-876c-98a6b9af64e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934E3A9D29FD46AEA45BAB0951C58C" ma:contentTypeVersion="16" ma:contentTypeDescription="Create a new document." ma:contentTypeScope="" ma:versionID="2bd51a474d0c3eb149167d05b853798d">
  <xsd:schema xmlns:xsd="http://www.w3.org/2001/XMLSchema" xmlns:xs="http://www.w3.org/2001/XMLSchema" xmlns:p="http://schemas.microsoft.com/office/2006/metadata/properties" xmlns:ns2="faf6865e-c4bc-47ad-9049-cb30eccfe905" xmlns:ns3="dfe716db-22e4-4d29-876c-98a6b9af64ec" targetNamespace="http://schemas.microsoft.com/office/2006/metadata/properties" ma:root="true" ma:fieldsID="ca22ec760bc9ac1f5d73017b477e3070" ns2:_="" ns3:_="">
    <xsd:import namespace="faf6865e-c4bc-47ad-9049-cb30eccfe905"/>
    <xsd:import namespace="dfe716db-22e4-4d29-876c-98a6b9af6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f6865e-c4bc-47ad-9049-cb30eccfe9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3b40f3a-84d0-4acf-ad34-a39173ff9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e716db-22e4-4d29-876c-98a6b9af64e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02a5f54-f2a8-4f16-a3f8-f0a0409cfc59}" ma:internalName="TaxCatchAll" ma:showField="CatchAllData" ma:web="dfe716db-22e4-4d29-876c-98a6b9af64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0E6B87-1E14-47D9-BC4A-B01426F822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5F7F64-E4B0-4334-B25F-80F7A616D421}">
  <ds:schemaRefs>
    <ds:schemaRef ds:uri="http://schemas.microsoft.com/office/2006/documentManagement/types"/>
    <ds:schemaRef ds:uri="http://purl.org/dc/terms/"/>
    <ds:schemaRef ds:uri="42701edb-9d7a-4226-80bc-51da8586a69c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b33e4627-7597-47d9-9a0e-1e1959332f1e"/>
    <ds:schemaRef ds:uri="http://www.w3.org/XML/1998/namespace"/>
    <ds:schemaRef ds:uri="faf6865e-c4bc-47ad-9049-cb30eccfe905"/>
    <ds:schemaRef ds:uri="dfe716db-22e4-4d29-876c-98a6b9af64ec"/>
  </ds:schemaRefs>
</ds:datastoreItem>
</file>

<file path=customXml/itemProps3.xml><?xml version="1.0" encoding="utf-8"?>
<ds:datastoreItem xmlns:ds="http://schemas.openxmlformats.org/officeDocument/2006/customXml" ds:itemID="{99CD32BD-23A3-4306-B2F4-8D3E3557FC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f6865e-c4bc-47ad-9049-cb30eccfe905"/>
    <ds:schemaRef ds:uri="dfe716db-22e4-4d29-876c-98a6b9af64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239</Words>
  <Application>Microsoft Office PowerPoint</Application>
  <PresentationFormat>On-screen Show (16:9)</PresentationFormat>
  <Paragraphs>51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Georgia</vt:lpstr>
      <vt:lpstr>Wingdings</vt:lpstr>
      <vt:lpstr>Office Theme</vt:lpstr>
      <vt:lpstr>Research Concept Title</vt:lpstr>
      <vt:lpstr>Principal Investigator</vt:lpstr>
      <vt:lpstr>Study Overview</vt:lpstr>
      <vt:lpstr>Research Rationale and Impact</vt:lpstr>
      <vt:lpstr>Research Approach Details</vt:lpstr>
      <vt:lpstr>Research Logistics</vt:lpstr>
      <vt:lpstr>TMRC Collaboration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Watkins, Rebecca</dc:creator>
  <cp:lastModifiedBy>RTI</cp:lastModifiedBy>
  <cp:revision>11</cp:revision>
  <dcterms:created xsi:type="dcterms:W3CDTF">2021-03-03T22:31:09Z</dcterms:created>
  <dcterms:modified xsi:type="dcterms:W3CDTF">2023-05-11T11:13:41Z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0x0101007F934E3A9D29FD46AEA45BAB0951C58C</vt:lpwstr>
  </property>
  <property fmtid="{D5CDD505-2E9C-101B-9397-08002B2CF9AE}" pid="3" name="MediaServiceImageTags">
    <vt:lpwstr/>
  </property>
</Properties>
</file>